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1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598801-6509-4E3E-8501-C5BE07F012F9}" v="56" dt="2021-07-29T14:33:26.6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 varScale="1">
        <p:scale>
          <a:sx n="93" d="100"/>
          <a:sy n="93" d="100"/>
        </p:scale>
        <p:origin x="92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 Min" userId="2c486e0831a7b967" providerId="LiveId" clId="{12598801-6509-4E3E-8501-C5BE07F012F9}"/>
    <pc:docChg chg="undo custSel addSld delSld modSld sldOrd">
      <pc:chgData name="Sam Min" userId="2c486e0831a7b967" providerId="LiveId" clId="{12598801-6509-4E3E-8501-C5BE07F012F9}" dt="2021-07-29T14:34:13.414" v="281" actId="1035"/>
      <pc:docMkLst>
        <pc:docMk/>
      </pc:docMkLst>
      <pc:sldChg chg="addSp modSp mod ord">
        <pc:chgData name="Sam Min" userId="2c486e0831a7b967" providerId="LiveId" clId="{12598801-6509-4E3E-8501-C5BE07F012F9}" dt="2021-07-29T14:17:25.004" v="185"/>
        <pc:sldMkLst>
          <pc:docMk/>
          <pc:sldMk cId="665908188" sldId="261"/>
        </pc:sldMkLst>
        <pc:spChg chg="add mod">
          <ac:chgData name="Sam Min" userId="2c486e0831a7b967" providerId="LiveId" clId="{12598801-6509-4E3E-8501-C5BE07F012F9}" dt="2021-07-10T21:47:36.259" v="3" actId="164"/>
          <ac:spMkLst>
            <pc:docMk/>
            <pc:sldMk cId="665908188" sldId="261"/>
            <ac:spMk id="13" creationId="{EB218CA3-D2D8-4340-991B-10F98AC4FA93}"/>
          </ac:spMkLst>
        </pc:spChg>
        <pc:grpChg chg="mod">
          <ac:chgData name="Sam Min" userId="2c486e0831a7b967" providerId="LiveId" clId="{12598801-6509-4E3E-8501-C5BE07F012F9}" dt="2021-07-10T21:47:36.259" v="3" actId="164"/>
          <ac:grpSpMkLst>
            <pc:docMk/>
            <pc:sldMk cId="665908188" sldId="261"/>
            <ac:grpSpMk id="12" creationId="{1A1DD851-E899-4018-B802-EBFDDE8FA045}"/>
          </ac:grpSpMkLst>
        </pc:grpChg>
        <pc:grpChg chg="add mod">
          <ac:chgData name="Sam Min" userId="2c486e0831a7b967" providerId="LiveId" clId="{12598801-6509-4E3E-8501-C5BE07F012F9}" dt="2021-07-10T21:47:36.259" v="3" actId="164"/>
          <ac:grpSpMkLst>
            <pc:docMk/>
            <pc:sldMk cId="665908188" sldId="261"/>
            <ac:grpSpMk id="14" creationId="{3A1E17D2-DFD5-4553-9940-78FC1DB63A05}"/>
          </ac:grpSpMkLst>
        </pc:grpChg>
      </pc:sldChg>
      <pc:sldChg chg="addSp delSp modSp mod">
        <pc:chgData name="Sam Min" userId="2c486e0831a7b967" providerId="LiveId" clId="{12598801-6509-4E3E-8501-C5BE07F012F9}" dt="2021-07-29T14:19:39.010" v="229" actId="1076"/>
        <pc:sldMkLst>
          <pc:docMk/>
          <pc:sldMk cId="1920511145" sldId="264"/>
        </pc:sldMkLst>
        <pc:spChg chg="add mod">
          <ac:chgData name="Sam Min" userId="2c486e0831a7b967" providerId="LiveId" clId="{12598801-6509-4E3E-8501-C5BE07F012F9}" dt="2021-07-26T02:35:55.138" v="19" actId="164"/>
          <ac:spMkLst>
            <pc:docMk/>
            <pc:sldMk cId="1920511145" sldId="264"/>
            <ac:spMk id="2" creationId="{18A8D470-A545-4012-9AB1-81CA6EF11562}"/>
          </ac:spMkLst>
        </pc:spChg>
        <pc:spChg chg="mod topLvl">
          <ac:chgData name="Sam Min" userId="2c486e0831a7b967" providerId="LiveId" clId="{12598801-6509-4E3E-8501-C5BE07F012F9}" dt="2021-07-29T14:02:12.430" v="132" actId="164"/>
          <ac:spMkLst>
            <pc:docMk/>
            <pc:sldMk cId="1920511145" sldId="264"/>
            <ac:spMk id="9" creationId="{D3CF3D6A-E99C-4756-AC34-5DA33EA7BF2E}"/>
          </ac:spMkLst>
        </pc:spChg>
        <pc:spChg chg="add del mod topLvl">
          <ac:chgData name="Sam Min" userId="2c486e0831a7b967" providerId="LiveId" clId="{12598801-6509-4E3E-8501-C5BE07F012F9}" dt="2021-07-29T14:02:12.430" v="132" actId="164"/>
          <ac:spMkLst>
            <pc:docMk/>
            <pc:sldMk cId="1920511145" sldId="264"/>
            <ac:spMk id="11" creationId="{A0912E8C-68E2-43FE-B13D-5C8D11A71BAB}"/>
          </ac:spMkLst>
        </pc:spChg>
        <pc:spChg chg="mod">
          <ac:chgData name="Sam Min" userId="2c486e0831a7b967" providerId="LiveId" clId="{12598801-6509-4E3E-8501-C5BE07F012F9}" dt="2021-07-29T14:16:40.586" v="168"/>
          <ac:spMkLst>
            <pc:docMk/>
            <pc:sldMk cId="1920511145" sldId="264"/>
            <ac:spMk id="11" creationId="{D00B30BE-35BC-40EB-83BD-512D4CD0306E}"/>
          </ac:spMkLst>
        </pc:spChg>
        <pc:spChg chg="mod">
          <ac:chgData name="Sam Min" userId="2c486e0831a7b967" providerId="LiveId" clId="{12598801-6509-4E3E-8501-C5BE07F012F9}" dt="2021-07-29T14:16:46.072" v="172" actId="571"/>
          <ac:spMkLst>
            <pc:docMk/>
            <pc:sldMk cId="1920511145" sldId="264"/>
            <ac:spMk id="16" creationId="{36BF922E-AD10-4D03-B9A8-5DCB090CD147}"/>
          </ac:spMkLst>
        </pc:spChg>
        <pc:spChg chg="mod">
          <ac:chgData name="Sam Min" userId="2c486e0831a7b967" providerId="LiveId" clId="{12598801-6509-4E3E-8501-C5BE07F012F9}" dt="2021-07-29T14:17:03.857" v="177"/>
          <ac:spMkLst>
            <pc:docMk/>
            <pc:sldMk cId="1920511145" sldId="264"/>
            <ac:spMk id="20" creationId="{3C5AC6A4-1E9A-45C8-B256-B306D31D4F60}"/>
          </ac:spMkLst>
        </pc:spChg>
        <pc:spChg chg="mod topLvl">
          <ac:chgData name="Sam Min" userId="2c486e0831a7b967" providerId="LiveId" clId="{12598801-6509-4E3E-8501-C5BE07F012F9}" dt="2021-07-29T14:19:32.605" v="223" actId="164"/>
          <ac:spMkLst>
            <pc:docMk/>
            <pc:sldMk cId="1920511145" sldId="264"/>
            <ac:spMk id="22" creationId="{D0AAA601-CF3D-4E43-AC8E-A90CA4DA5E8F}"/>
          </ac:spMkLst>
        </pc:spChg>
        <pc:spChg chg="mod topLvl">
          <ac:chgData name="Sam Min" userId="2c486e0831a7b967" providerId="LiveId" clId="{12598801-6509-4E3E-8501-C5BE07F012F9}" dt="2021-07-29T14:19:32.605" v="223" actId="164"/>
          <ac:spMkLst>
            <pc:docMk/>
            <pc:sldMk cId="1920511145" sldId="264"/>
            <ac:spMk id="24" creationId="{B1A0647D-DCD2-456F-816C-C0DF82B971F2}"/>
          </ac:spMkLst>
        </pc:spChg>
        <pc:grpChg chg="add mod">
          <ac:chgData name="Sam Min" userId="2c486e0831a7b967" providerId="LiveId" clId="{12598801-6509-4E3E-8501-C5BE07F012F9}" dt="2021-07-29T14:19:39.010" v="229" actId="1076"/>
          <ac:grpSpMkLst>
            <pc:docMk/>
            <pc:sldMk cId="1920511145" sldId="264"/>
            <ac:grpSpMk id="3" creationId="{CBB2EFDB-6F3E-44C9-8670-BE9A696724FA}"/>
          </ac:grpSpMkLst>
        </pc:grpChg>
        <pc:grpChg chg="add del mod">
          <ac:chgData name="Sam Min" userId="2c486e0831a7b967" providerId="LiveId" clId="{12598801-6509-4E3E-8501-C5BE07F012F9}" dt="2021-07-29T14:19:33.074" v="224" actId="21"/>
          <ac:grpSpMkLst>
            <pc:docMk/>
            <pc:sldMk cId="1920511145" sldId="264"/>
            <ac:grpSpMk id="4" creationId="{527AC07D-818B-416C-81BD-710F89B8B4A0}"/>
          </ac:grpSpMkLst>
        </pc:grpChg>
        <pc:grpChg chg="add del mod">
          <ac:chgData name="Sam Min" userId="2c486e0831a7b967" providerId="LiveId" clId="{12598801-6509-4E3E-8501-C5BE07F012F9}" dt="2021-07-29T14:02:27.689" v="145" actId="21"/>
          <ac:grpSpMkLst>
            <pc:docMk/>
            <pc:sldMk cId="1920511145" sldId="264"/>
            <ac:grpSpMk id="4" creationId="{C3D4CEDC-4E1E-407F-8E0A-3862F8E11DF6}"/>
          </ac:grpSpMkLst>
        </pc:grpChg>
        <pc:grpChg chg="add del mod">
          <ac:chgData name="Sam Min" userId="2c486e0831a7b967" providerId="LiveId" clId="{12598801-6509-4E3E-8501-C5BE07F012F9}" dt="2021-07-29T14:16:53.725" v="175"/>
          <ac:grpSpMkLst>
            <pc:docMk/>
            <pc:sldMk cId="1920511145" sldId="264"/>
            <ac:grpSpMk id="7" creationId="{4836A5D7-EAE1-41A0-A8A7-61BA8ED7D389}"/>
          </ac:grpSpMkLst>
        </pc:grpChg>
        <pc:grpChg chg="add del mod">
          <ac:chgData name="Sam Min" userId="2c486e0831a7b967" providerId="LiveId" clId="{12598801-6509-4E3E-8501-C5BE07F012F9}" dt="2021-07-29T14:00:12.576" v="103" actId="165"/>
          <ac:grpSpMkLst>
            <pc:docMk/>
            <pc:sldMk cId="1920511145" sldId="264"/>
            <ac:grpSpMk id="7" creationId="{9D75B047-0424-4218-8244-7E857000D025}"/>
          </ac:grpSpMkLst>
        </pc:grpChg>
        <pc:grpChg chg="add del mod topLvl">
          <ac:chgData name="Sam Min" userId="2c486e0831a7b967" providerId="LiveId" clId="{12598801-6509-4E3E-8501-C5BE07F012F9}" dt="2021-07-29T14:00:48.565" v="118" actId="165"/>
          <ac:grpSpMkLst>
            <pc:docMk/>
            <pc:sldMk cId="1920511145" sldId="264"/>
            <ac:grpSpMk id="8" creationId="{F7BE6511-AB77-476D-8CD1-60883A95C43E}"/>
          </ac:grpSpMkLst>
        </pc:grpChg>
        <pc:grpChg chg="add mod">
          <ac:chgData name="Sam Min" userId="2c486e0831a7b967" providerId="LiveId" clId="{12598801-6509-4E3E-8501-C5BE07F012F9}" dt="2021-07-29T14:16:46.072" v="172" actId="571"/>
          <ac:grpSpMkLst>
            <pc:docMk/>
            <pc:sldMk cId="1920511145" sldId="264"/>
            <ac:grpSpMk id="12" creationId="{BCCFF362-46DC-45AC-8BE5-11FC8AF2F855}"/>
          </ac:grpSpMkLst>
        </pc:grpChg>
        <pc:grpChg chg="mod">
          <ac:chgData name="Sam Min" userId="2c486e0831a7b967" providerId="LiveId" clId="{12598801-6509-4E3E-8501-C5BE07F012F9}" dt="2021-07-26T02:35:55.138" v="19" actId="164"/>
          <ac:grpSpMkLst>
            <pc:docMk/>
            <pc:sldMk cId="1920511145" sldId="264"/>
            <ac:grpSpMk id="13" creationId="{0172F6F5-6AD1-4870-98E4-60AB8602CA8C}"/>
          </ac:grpSpMkLst>
        </pc:grpChg>
        <pc:grpChg chg="add del mod">
          <ac:chgData name="Sam Min" userId="2c486e0831a7b967" providerId="LiveId" clId="{12598801-6509-4E3E-8501-C5BE07F012F9}" dt="2021-07-29T14:17:10.088" v="182"/>
          <ac:grpSpMkLst>
            <pc:docMk/>
            <pc:sldMk cId="1920511145" sldId="264"/>
            <ac:grpSpMk id="17" creationId="{C1ED0579-1186-476A-BA66-02C8E50DA22F}"/>
          </ac:grpSpMkLst>
        </pc:grpChg>
        <pc:grpChg chg="add del mod">
          <ac:chgData name="Sam Min" userId="2c486e0831a7b967" providerId="LiveId" clId="{12598801-6509-4E3E-8501-C5BE07F012F9}" dt="2021-07-29T14:19:09.670" v="218" actId="165"/>
          <ac:grpSpMkLst>
            <pc:docMk/>
            <pc:sldMk cId="1920511145" sldId="264"/>
            <ac:grpSpMk id="21" creationId="{269CD04C-992B-4BAC-86AC-9A9471982BE5}"/>
          </ac:grpSpMkLst>
        </pc:grpChg>
        <pc:picChg chg="mod">
          <ac:chgData name="Sam Min" userId="2c486e0831a7b967" providerId="LiveId" clId="{12598801-6509-4E3E-8501-C5BE07F012F9}" dt="2021-07-29T14:16:40.586" v="168"/>
          <ac:picMkLst>
            <pc:docMk/>
            <pc:sldMk cId="1920511145" sldId="264"/>
            <ac:picMk id="8" creationId="{415B1D0D-374E-4A64-A6F8-A676307BA7E4}"/>
          </ac:picMkLst>
        </pc:picChg>
        <pc:picChg chg="mod">
          <ac:chgData name="Sam Min" userId="2c486e0831a7b967" providerId="LiveId" clId="{12598801-6509-4E3E-8501-C5BE07F012F9}" dt="2021-07-29T14:16:40.586" v="168"/>
          <ac:picMkLst>
            <pc:docMk/>
            <pc:sldMk cId="1920511145" sldId="264"/>
            <ac:picMk id="9" creationId="{3D390369-8F5A-4A46-8AAA-B45942949863}"/>
          </ac:picMkLst>
        </pc:picChg>
        <pc:picChg chg="mod topLvl">
          <ac:chgData name="Sam Min" userId="2c486e0831a7b967" providerId="LiveId" clId="{12598801-6509-4E3E-8501-C5BE07F012F9}" dt="2021-07-29T14:02:12.430" v="132" actId="164"/>
          <ac:picMkLst>
            <pc:docMk/>
            <pc:sldMk cId="1920511145" sldId="264"/>
            <ac:picMk id="12" creationId="{2D49FE94-6963-440D-A61A-3FAEC583EFB8}"/>
          </ac:picMkLst>
        </pc:picChg>
        <pc:picChg chg="mod">
          <ac:chgData name="Sam Min" userId="2c486e0831a7b967" providerId="LiveId" clId="{12598801-6509-4E3E-8501-C5BE07F012F9}" dt="2021-07-29T14:16:46.072" v="172" actId="571"/>
          <ac:picMkLst>
            <pc:docMk/>
            <pc:sldMk cId="1920511145" sldId="264"/>
            <ac:picMk id="14" creationId="{9E7524F1-9370-4B5F-8CAC-3F7699644219}"/>
          </ac:picMkLst>
        </pc:picChg>
        <pc:picChg chg="mod">
          <ac:chgData name="Sam Min" userId="2c486e0831a7b967" providerId="LiveId" clId="{12598801-6509-4E3E-8501-C5BE07F012F9}" dt="2021-07-29T14:16:46.072" v="172" actId="571"/>
          <ac:picMkLst>
            <pc:docMk/>
            <pc:sldMk cId="1920511145" sldId="264"/>
            <ac:picMk id="15" creationId="{BC56F4B3-3818-4AE8-AD59-60945BB1E15C}"/>
          </ac:picMkLst>
        </pc:picChg>
        <pc:picChg chg="mod">
          <ac:chgData name="Sam Min" userId="2c486e0831a7b967" providerId="LiveId" clId="{12598801-6509-4E3E-8501-C5BE07F012F9}" dt="2021-07-29T14:17:03.857" v="177"/>
          <ac:picMkLst>
            <pc:docMk/>
            <pc:sldMk cId="1920511145" sldId="264"/>
            <ac:picMk id="18" creationId="{53F313EA-29CB-48DE-81ED-8C2451122A7F}"/>
          </ac:picMkLst>
        </pc:picChg>
        <pc:picChg chg="mod">
          <ac:chgData name="Sam Min" userId="2c486e0831a7b967" providerId="LiveId" clId="{12598801-6509-4E3E-8501-C5BE07F012F9}" dt="2021-07-29T14:17:03.857" v="177"/>
          <ac:picMkLst>
            <pc:docMk/>
            <pc:sldMk cId="1920511145" sldId="264"/>
            <ac:picMk id="19" creationId="{CE58677F-A49B-47FA-802E-073EF779F2CF}"/>
          </ac:picMkLst>
        </pc:picChg>
        <pc:picChg chg="mod topLvl">
          <ac:chgData name="Sam Min" userId="2c486e0831a7b967" providerId="LiveId" clId="{12598801-6509-4E3E-8501-C5BE07F012F9}" dt="2021-07-29T14:19:32.605" v="223" actId="164"/>
          <ac:picMkLst>
            <pc:docMk/>
            <pc:sldMk cId="1920511145" sldId="264"/>
            <ac:picMk id="23" creationId="{E853F09A-4558-4B59-8A27-469CDD688C37}"/>
          </ac:picMkLst>
        </pc:picChg>
      </pc:sldChg>
      <pc:sldChg chg="addSp delSp modSp mod">
        <pc:chgData name="Sam Min" userId="2c486e0831a7b967" providerId="LiveId" clId="{12598801-6509-4E3E-8501-C5BE07F012F9}" dt="2021-07-29T14:33:53.407" v="267" actId="1076"/>
        <pc:sldMkLst>
          <pc:docMk/>
          <pc:sldMk cId="595393927" sldId="265"/>
        </pc:sldMkLst>
        <pc:spChg chg="add mod">
          <ac:chgData name="Sam Min" userId="2c486e0831a7b967" providerId="LiveId" clId="{12598801-6509-4E3E-8501-C5BE07F012F9}" dt="2021-07-26T02:50:47.295" v="98" actId="1076"/>
          <ac:spMkLst>
            <pc:docMk/>
            <pc:sldMk cId="595393927" sldId="265"/>
            <ac:spMk id="6" creationId="{B0C36482-BEAC-4441-8B11-D70166B7D474}"/>
          </ac:spMkLst>
        </pc:spChg>
        <pc:spChg chg="mod topLvl">
          <ac:chgData name="Sam Min" userId="2c486e0831a7b967" providerId="LiveId" clId="{12598801-6509-4E3E-8501-C5BE07F012F9}" dt="2021-07-29T14:33:26.692" v="265" actId="164"/>
          <ac:spMkLst>
            <pc:docMk/>
            <pc:sldMk cId="595393927" sldId="265"/>
            <ac:spMk id="7" creationId="{A5D2D704-2DD7-435E-9275-7E56D3A2BF8C}"/>
          </ac:spMkLst>
        </pc:spChg>
        <pc:spChg chg="mod">
          <ac:chgData name="Sam Min" userId="2c486e0831a7b967" providerId="LiveId" clId="{12598801-6509-4E3E-8501-C5BE07F012F9}" dt="2021-07-29T14:02:18.755" v="137"/>
          <ac:spMkLst>
            <pc:docMk/>
            <pc:sldMk cId="595393927" sldId="265"/>
            <ac:spMk id="8" creationId="{94BFF25E-2339-49ED-9A39-1F9897597A8F}"/>
          </ac:spMkLst>
        </pc:spChg>
        <pc:spChg chg="mod topLvl">
          <ac:chgData name="Sam Min" userId="2c486e0831a7b967" providerId="LiveId" clId="{12598801-6509-4E3E-8501-C5BE07F012F9}" dt="2021-07-29T14:33:26.692" v="265" actId="164"/>
          <ac:spMkLst>
            <pc:docMk/>
            <pc:sldMk cId="595393927" sldId="265"/>
            <ac:spMk id="9" creationId="{3AF87575-16D4-43D8-AA05-433E9938AF9E}"/>
          </ac:spMkLst>
        </pc:spChg>
        <pc:spChg chg="mod">
          <ac:chgData name="Sam Min" userId="2c486e0831a7b967" providerId="LiveId" clId="{12598801-6509-4E3E-8501-C5BE07F012F9}" dt="2021-07-29T14:02:18.755" v="137"/>
          <ac:spMkLst>
            <pc:docMk/>
            <pc:sldMk cId="595393927" sldId="265"/>
            <ac:spMk id="12" creationId="{37AE9429-2049-4170-8933-E37C9C671395}"/>
          </ac:spMkLst>
        </pc:spChg>
        <pc:spChg chg="mod">
          <ac:chgData name="Sam Min" userId="2c486e0831a7b967" providerId="LiveId" clId="{12598801-6509-4E3E-8501-C5BE07F012F9}" dt="2021-07-29T14:02:29.795" v="147"/>
          <ac:spMkLst>
            <pc:docMk/>
            <pc:sldMk cId="595393927" sldId="265"/>
            <ac:spMk id="14" creationId="{2FD362BB-810F-4A49-84CE-7ED8AFAD1971}"/>
          </ac:spMkLst>
        </pc:spChg>
        <pc:spChg chg="mod">
          <ac:chgData name="Sam Min" userId="2c486e0831a7b967" providerId="LiveId" clId="{12598801-6509-4E3E-8501-C5BE07F012F9}" dt="2021-07-29T14:02:29.795" v="147"/>
          <ac:spMkLst>
            <pc:docMk/>
            <pc:sldMk cId="595393927" sldId="265"/>
            <ac:spMk id="16" creationId="{37305017-1178-4C9E-805C-EA713129A10D}"/>
          </ac:spMkLst>
        </pc:spChg>
        <pc:grpChg chg="add del mod">
          <ac:chgData name="Sam Min" userId="2c486e0831a7b967" providerId="LiveId" clId="{12598801-6509-4E3E-8501-C5BE07F012F9}" dt="2021-07-29T14:26:13.923" v="249" actId="165"/>
          <ac:grpSpMkLst>
            <pc:docMk/>
            <pc:sldMk cId="595393927" sldId="265"/>
            <ac:grpSpMk id="2" creationId="{7F26F5FD-ED1D-4FAE-B8EA-D466E6B6DCE6}"/>
          </ac:grpSpMkLst>
        </pc:grpChg>
        <pc:grpChg chg="add mod">
          <ac:chgData name="Sam Min" userId="2c486e0831a7b967" providerId="LiveId" clId="{12598801-6509-4E3E-8501-C5BE07F012F9}" dt="2021-07-29T14:33:26.692" v="265" actId="164"/>
          <ac:grpSpMkLst>
            <pc:docMk/>
            <pc:sldMk cId="595393927" sldId="265"/>
            <ac:grpSpMk id="2" creationId="{B7070F7F-983B-42EA-81CF-587970EFD6A5}"/>
          </ac:grpSpMkLst>
        </pc:grpChg>
        <pc:grpChg chg="add del mod">
          <ac:chgData name="Sam Min" userId="2c486e0831a7b967" providerId="LiveId" clId="{12598801-6509-4E3E-8501-C5BE07F012F9}" dt="2021-07-29T14:02:29.515" v="146" actId="478"/>
          <ac:grpSpMkLst>
            <pc:docMk/>
            <pc:sldMk cId="595393927" sldId="265"/>
            <ac:grpSpMk id="2" creationId="{D355DDB3-F15D-4B1A-8980-CE186B102634}"/>
          </ac:grpSpMkLst>
        </pc:grpChg>
        <pc:grpChg chg="add del mod">
          <ac:chgData name="Sam Min" userId="2c486e0831a7b967" providerId="LiveId" clId="{12598801-6509-4E3E-8501-C5BE07F012F9}" dt="2021-07-29T14:29:12" v="256" actId="165"/>
          <ac:grpSpMkLst>
            <pc:docMk/>
            <pc:sldMk cId="595393927" sldId="265"/>
            <ac:grpSpMk id="3" creationId="{7BACB8E8-7B61-4A62-8610-13C4770B1C35}"/>
          </ac:grpSpMkLst>
        </pc:grpChg>
        <pc:grpChg chg="add del mod">
          <ac:chgData name="Sam Min" userId="2c486e0831a7b967" providerId="LiveId" clId="{12598801-6509-4E3E-8501-C5BE07F012F9}" dt="2021-07-29T14:33:14.801" v="262" actId="165"/>
          <ac:grpSpMkLst>
            <pc:docMk/>
            <pc:sldMk cId="595393927" sldId="265"/>
            <ac:grpSpMk id="4" creationId="{32A3957B-2C5C-48F3-9FA5-A8A2AF6668A4}"/>
          </ac:grpSpMkLst>
        </pc:grpChg>
        <pc:grpChg chg="add del mod">
          <ac:chgData name="Sam Min" userId="2c486e0831a7b967" providerId="LiveId" clId="{12598801-6509-4E3E-8501-C5BE07F012F9}" dt="2021-07-29T14:22:23.726" v="230" actId="165"/>
          <ac:grpSpMkLst>
            <pc:docMk/>
            <pc:sldMk cId="595393927" sldId="265"/>
            <ac:grpSpMk id="6" creationId="{7DDFD13C-5E9E-4158-AA2B-07A14A0906E5}"/>
          </ac:grpSpMkLst>
        </pc:grpChg>
        <pc:grpChg chg="add del mod">
          <ac:chgData name="Sam Min" userId="2c486e0831a7b967" providerId="LiveId" clId="{12598801-6509-4E3E-8501-C5BE07F012F9}" dt="2021-07-29T14:02:22.542" v="140"/>
          <ac:grpSpMkLst>
            <pc:docMk/>
            <pc:sldMk cId="595393927" sldId="265"/>
            <ac:grpSpMk id="7" creationId="{BBA1AC63-05D8-49F2-92C4-BCFB071052D8}"/>
          </ac:grpSpMkLst>
        </pc:grpChg>
        <pc:grpChg chg="mod">
          <ac:chgData name="Sam Min" userId="2c486e0831a7b967" providerId="LiveId" clId="{12598801-6509-4E3E-8501-C5BE07F012F9}" dt="2021-07-26T02:38:21.130" v="31" actId="164"/>
          <ac:grpSpMkLst>
            <pc:docMk/>
            <pc:sldMk cId="595393927" sldId="265"/>
            <ac:grpSpMk id="11" creationId="{8D195F8E-D7CE-4E79-8AB9-0344AA41BDF5}"/>
          </ac:grpSpMkLst>
        </pc:grpChg>
        <pc:grpChg chg="add del mod">
          <ac:chgData name="Sam Min" userId="2c486e0831a7b967" providerId="LiveId" clId="{12598801-6509-4E3E-8501-C5BE07F012F9}" dt="2021-07-29T14:19:34.996" v="226" actId="478"/>
          <ac:grpSpMkLst>
            <pc:docMk/>
            <pc:sldMk cId="595393927" sldId="265"/>
            <ac:grpSpMk id="13" creationId="{7275B624-934B-45AB-8E85-32111831A5D7}"/>
          </ac:grpSpMkLst>
        </pc:grpChg>
        <pc:picChg chg="mod topLvl">
          <ac:chgData name="Sam Min" userId="2c486e0831a7b967" providerId="LiveId" clId="{12598801-6509-4E3E-8501-C5BE07F012F9}" dt="2021-07-29T14:33:53.407" v="267" actId="1076"/>
          <ac:picMkLst>
            <pc:docMk/>
            <pc:sldMk cId="595393927" sldId="265"/>
            <ac:picMk id="8" creationId="{31F34503-7E3C-4537-A3B0-F8E1B990EC2C}"/>
          </ac:picMkLst>
        </pc:picChg>
        <pc:picChg chg="mod">
          <ac:chgData name="Sam Min" userId="2c486e0831a7b967" providerId="LiveId" clId="{12598801-6509-4E3E-8501-C5BE07F012F9}" dt="2021-07-29T14:02:18.755" v="137"/>
          <ac:picMkLst>
            <pc:docMk/>
            <pc:sldMk cId="595393927" sldId="265"/>
            <ac:picMk id="9" creationId="{055377DF-F48F-4C7D-9113-E6B9A6131C3C}"/>
          </ac:picMkLst>
        </pc:picChg>
        <pc:picChg chg="mod">
          <ac:chgData name="Sam Min" userId="2c486e0831a7b967" providerId="LiveId" clId="{12598801-6509-4E3E-8501-C5BE07F012F9}" dt="2021-07-29T14:02:29.795" v="147"/>
          <ac:picMkLst>
            <pc:docMk/>
            <pc:sldMk cId="595393927" sldId="265"/>
            <ac:picMk id="15" creationId="{972DC72F-A1F9-41B5-BA02-012EF35F7F5E}"/>
          </ac:picMkLst>
        </pc:picChg>
      </pc:sldChg>
      <pc:sldChg chg="addSp delSp modSp del mod ord">
        <pc:chgData name="Sam Min" userId="2c486e0831a7b967" providerId="LiveId" clId="{12598801-6509-4E3E-8501-C5BE07F012F9}" dt="2021-07-29T14:18:33.551" v="202" actId="47"/>
        <pc:sldMkLst>
          <pc:docMk/>
          <pc:sldMk cId="3747372080" sldId="266"/>
        </pc:sldMkLst>
        <pc:spChg chg="add mod topLvl">
          <ac:chgData name="Sam Min" userId="2c486e0831a7b967" providerId="LiveId" clId="{12598801-6509-4E3E-8501-C5BE07F012F9}" dt="2021-07-29T14:03:45.350" v="165" actId="164"/>
          <ac:spMkLst>
            <pc:docMk/>
            <pc:sldMk cId="3747372080" sldId="266"/>
            <ac:spMk id="6" creationId="{54431032-730F-484C-AC1A-1FF1E8CCF67A}"/>
          </ac:spMkLst>
        </pc:spChg>
        <pc:spChg chg="del mod topLvl">
          <ac:chgData name="Sam Min" userId="2c486e0831a7b967" providerId="LiveId" clId="{12598801-6509-4E3E-8501-C5BE07F012F9}" dt="2021-07-29T14:03:27.845" v="160" actId="478"/>
          <ac:spMkLst>
            <pc:docMk/>
            <pc:sldMk cId="3747372080" sldId="266"/>
            <ac:spMk id="8" creationId="{A349A744-0B81-4201-B266-7EE81AFCA123}"/>
          </ac:spMkLst>
        </pc:spChg>
        <pc:spChg chg="mod">
          <ac:chgData name="Sam Min" userId="2c486e0831a7b967" providerId="LiveId" clId="{12598801-6509-4E3E-8501-C5BE07F012F9}" dt="2021-07-29T14:02:45.556" v="151"/>
          <ac:spMkLst>
            <pc:docMk/>
            <pc:sldMk cId="3747372080" sldId="266"/>
            <ac:spMk id="13" creationId="{13C934D2-8CAC-4CFD-B09B-4B1A3081D800}"/>
          </ac:spMkLst>
        </pc:spChg>
        <pc:spChg chg="mod">
          <ac:chgData name="Sam Min" userId="2c486e0831a7b967" providerId="LiveId" clId="{12598801-6509-4E3E-8501-C5BE07F012F9}" dt="2021-07-29T14:02:45.556" v="151"/>
          <ac:spMkLst>
            <pc:docMk/>
            <pc:sldMk cId="3747372080" sldId="266"/>
            <ac:spMk id="15" creationId="{58CD4831-9D74-48BA-927F-CC945C8F1DFB}"/>
          </ac:spMkLst>
        </pc:spChg>
        <pc:grpChg chg="add del mod">
          <ac:chgData name="Sam Min" userId="2c486e0831a7b967" providerId="LiveId" clId="{12598801-6509-4E3E-8501-C5BE07F012F9}" dt="2021-07-29T14:03:21.997" v="158" actId="165"/>
          <ac:grpSpMkLst>
            <pc:docMk/>
            <pc:sldMk cId="3747372080" sldId="266"/>
            <ac:grpSpMk id="2" creationId="{9590AD27-A143-4B90-A034-DF0E95670647}"/>
          </ac:grpSpMkLst>
        </pc:grpChg>
        <pc:grpChg chg="add mod">
          <ac:chgData name="Sam Min" userId="2c486e0831a7b967" providerId="LiveId" clId="{12598801-6509-4E3E-8501-C5BE07F012F9}" dt="2021-07-29T14:03:44.583" v="164" actId="164"/>
          <ac:grpSpMkLst>
            <pc:docMk/>
            <pc:sldMk cId="3747372080" sldId="266"/>
            <ac:grpSpMk id="3" creationId="{768BE4B2-757F-4CA4-AB15-4460EB9CEFEE}"/>
          </ac:grpSpMkLst>
        </pc:grpChg>
        <pc:grpChg chg="add mod">
          <ac:chgData name="Sam Min" userId="2c486e0831a7b967" providerId="LiveId" clId="{12598801-6509-4E3E-8501-C5BE07F012F9}" dt="2021-07-29T14:03:45.350" v="165" actId="164"/>
          <ac:grpSpMkLst>
            <pc:docMk/>
            <pc:sldMk cId="3747372080" sldId="266"/>
            <ac:grpSpMk id="4" creationId="{618EE916-B9F9-46CC-88C7-2BBE30B24F55}"/>
          </ac:grpSpMkLst>
        </pc:grpChg>
        <pc:grpChg chg="add del mod">
          <ac:chgData name="Sam Min" userId="2c486e0831a7b967" providerId="LiveId" clId="{12598801-6509-4E3E-8501-C5BE07F012F9}" dt="2021-07-29T14:03:40.253" v="161" actId="478"/>
          <ac:grpSpMkLst>
            <pc:docMk/>
            <pc:sldMk cId="3747372080" sldId="266"/>
            <ac:grpSpMk id="9" creationId="{1CDA2B81-3E5C-4C2D-A4CF-2EEA421A5338}"/>
          </ac:grpSpMkLst>
        </pc:grpChg>
        <pc:grpChg chg="del mod topLvl">
          <ac:chgData name="Sam Min" userId="2c486e0831a7b967" providerId="LiveId" clId="{12598801-6509-4E3E-8501-C5BE07F012F9}" dt="2021-07-29T14:03:24.317" v="159" actId="165"/>
          <ac:grpSpMkLst>
            <pc:docMk/>
            <pc:sldMk cId="3747372080" sldId="266"/>
            <ac:grpSpMk id="11" creationId="{3D8AF598-11E3-477C-A2BB-8691C04DE663}"/>
          </ac:grpSpMkLst>
        </pc:grpChg>
        <pc:grpChg chg="mod">
          <ac:chgData name="Sam Min" userId="2c486e0831a7b967" providerId="LiveId" clId="{12598801-6509-4E3E-8501-C5BE07F012F9}" dt="2021-07-29T14:02:45.556" v="151"/>
          <ac:grpSpMkLst>
            <pc:docMk/>
            <pc:sldMk cId="3747372080" sldId="266"/>
            <ac:grpSpMk id="12" creationId="{73AFE251-12B8-4B4B-8ED7-5C7C468B5877}"/>
          </ac:grpSpMkLst>
        </pc:grpChg>
        <pc:grpChg chg="mod">
          <ac:chgData name="Sam Min" userId="2c486e0831a7b967" providerId="LiveId" clId="{12598801-6509-4E3E-8501-C5BE07F012F9}" dt="2021-07-29T14:02:45.556" v="151"/>
          <ac:grpSpMkLst>
            <pc:docMk/>
            <pc:sldMk cId="3747372080" sldId="266"/>
            <ac:grpSpMk id="14" creationId="{B2FBB44B-C820-4EB9-A31D-9CEEF8190EA5}"/>
          </ac:grpSpMkLst>
        </pc:grpChg>
        <pc:picChg chg="mod topLvl">
          <ac:chgData name="Sam Min" userId="2c486e0831a7b967" providerId="LiveId" clId="{12598801-6509-4E3E-8501-C5BE07F012F9}" dt="2021-07-29T14:03:45.350" v="165" actId="164"/>
          <ac:picMkLst>
            <pc:docMk/>
            <pc:sldMk cId="3747372080" sldId="266"/>
            <ac:picMk id="7" creationId="{EE904D5C-5644-42BD-986D-538F5B70D5CC}"/>
          </ac:picMkLst>
        </pc:picChg>
        <pc:picChg chg="mod topLvl">
          <ac:chgData name="Sam Min" userId="2c486e0831a7b967" providerId="LiveId" clId="{12598801-6509-4E3E-8501-C5BE07F012F9}" dt="2021-07-29T14:03:45.350" v="165" actId="164"/>
          <ac:picMkLst>
            <pc:docMk/>
            <pc:sldMk cId="3747372080" sldId="266"/>
            <ac:picMk id="10" creationId="{07DBB8D4-356A-41A2-8E95-757861385BAB}"/>
          </ac:picMkLst>
        </pc:picChg>
        <pc:picChg chg="mod">
          <ac:chgData name="Sam Min" userId="2c486e0831a7b967" providerId="LiveId" clId="{12598801-6509-4E3E-8501-C5BE07F012F9}" dt="2021-07-29T14:02:45.556" v="151"/>
          <ac:picMkLst>
            <pc:docMk/>
            <pc:sldMk cId="3747372080" sldId="266"/>
            <ac:picMk id="16" creationId="{63186D09-5DD0-4C97-B96E-E6590C6D3E7D}"/>
          </ac:picMkLst>
        </pc:picChg>
        <pc:picChg chg="mod">
          <ac:chgData name="Sam Min" userId="2c486e0831a7b967" providerId="LiveId" clId="{12598801-6509-4E3E-8501-C5BE07F012F9}" dt="2021-07-29T14:02:45.556" v="151"/>
          <ac:picMkLst>
            <pc:docMk/>
            <pc:sldMk cId="3747372080" sldId="266"/>
            <ac:picMk id="17" creationId="{C59EB1D4-93A4-4305-9543-40700F1124BF}"/>
          </ac:picMkLst>
        </pc:picChg>
      </pc:sldChg>
      <pc:sldChg chg="addSp delSp modSp mod">
        <pc:chgData name="Sam Min" userId="2c486e0831a7b967" providerId="LiveId" clId="{12598801-6509-4E3E-8501-C5BE07F012F9}" dt="2021-07-29T14:18:48.594" v="213" actId="1076"/>
        <pc:sldMkLst>
          <pc:docMk/>
          <pc:sldMk cId="1220929282" sldId="267"/>
        </pc:sldMkLst>
        <pc:spChg chg="add mod topLvl">
          <ac:chgData name="Sam Min" userId="2c486e0831a7b967" providerId="LiveId" clId="{12598801-6509-4E3E-8501-C5BE07F012F9}" dt="2021-07-29T14:18:47.031" v="212" actId="164"/>
          <ac:spMkLst>
            <pc:docMk/>
            <pc:sldMk cId="1220929282" sldId="267"/>
            <ac:spMk id="7" creationId="{6AB132B1-F3D6-4FF5-B83A-BB65D174C05B}"/>
          </ac:spMkLst>
        </pc:spChg>
        <pc:spChg chg="del mod topLvl">
          <ac:chgData name="Sam Min" userId="2c486e0831a7b967" providerId="LiveId" clId="{12598801-6509-4E3E-8501-C5BE07F012F9}" dt="2021-07-29T14:18:30.549" v="201" actId="21"/>
          <ac:spMkLst>
            <pc:docMk/>
            <pc:sldMk cId="1220929282" sldId="267"/>
            <ac:spMk id="13" creationId="{0C3A50FD-D467-44E0-861A-B04873004EE0}"/>
          </ac:spMkLst>
        </pc:spChg>
        <pc:spChg chg="del mod topLvl">
          <ac:chgData name="Sam Min" userId="2c486e0831a7b967" providerId="LiveId" clId="{12598801-6509-4E3E-8501-C5BE07F012F9}" dt="2021-07-29T14:18:30.549" v="201" actId="21"/>
          <ac:spMkLst>
            <pc:docMk/>
            <pc:sldMk cId="1220929282" sldId="267"/>
            <ac:spMk id="17" creationId="{61DC5BD5-246D-4346-9615-0011E05F5AC8}"/>
          </ac:spMkLst>
        </pc:spChg>
        <pc:spChg chg="mod">
          <ac:chgData name="Sam Min" userId="2c486e0831a7b967" providerId="LiveId" clId="{12598801-6509-4E3E-8501-C5BE07F012F9}" dt="2021-07-29T14:18:07.261" v="194"/>
          <ac:spMkLst>
            <pc:docMk/>
            <pc:sldMk cId="1220929282" sldId="267"/>
            <ac:spMk id="21" creationId="{D2F268E8-F2D2-4D70-B1FF-51FE78CE2F15}"/>
          </ac:spMkLst>
        </pc:spChg>
        <pc:spChg chg="add mod">
          <ac:chgData name="Sam Min" userId="2c486e0831a7b967" providerId="LiveId" clId="{12598801-6509-4E3E-8501-C5BE07F012F9}" dt="2021-07-29T14:18:47.031" v="212" actId="164"/>
          <ac:spMkLst>
            <pc:docMk/>
            <pc:sldMk cId="1220929282" sldId="267"/>
            <ac:spMk id="22" creationId="{8EBC20E4-DF18-48D8-AD16-6389B1119462}"/>
          </ac:spMkLst>
        </pc:spChg>
        <pc:grpChg chg="add del mod">
          <ac:chgData name="Sam Min" userId="2c486e0831a7b967" providerId="LiveId" clId="{12598801-6509-4E3E-8501-C5BE07F012F9}" dt="2021-07-29T14:18:08.807" v="196" actId="165"/>
          <ac:grpSpMkLst>
            <pc:docMk/>
            <pc:sldMk cId="1220929282" sldId="267"/>
            <ac:grpSpMk id="2" creationId="{1D4A9E3E-0932-4DC4-9B72-CD7D8865AFB8}"/>
          </ac:grpSpMkLst>
        </pc:grpChg>
        <pc:grpChg chg="add mod">
          <ac:chgData name="Sam Min" userId="2c486e0831a7b967" providerId="LiveId" clId="{12598801-6509-4E3E-8501-C5BE07F012F9}" dt="2021-07-29T14:18:48.594" v="213" actId="1076"/>
          <ac:grpSpMkLst>
            <pc:docMk/>
            <pc:sldMk cId="1220929282" sldId="267"/>
            <ac:grpSpMk id="3" creationId="{158364A8-8370-4CF3-B04B-DF7922FB49CE}"/>
          </ac:grpSpMkLst>
        </pc:grpChg>
        <pc:grpChg chg="add del mod">
          <ac:chgData name="Sam Min" userId="2c486e0831a7b967" providerId="LiveId" clId="{12598801-6509-4E3E-8501-C5BE07F012F9}" dt="2021-07-29T14:17:56.391" v="193" actId="165"/>
          <ac:grpSpMkLst>
            <pc:docMk/>
            <pc:sldMk cId="1220929282" sldId="267"/>
            <ac:grpSpMk id="10" creationId="{27D96653-B103-48C2-B986-9556D2307272}"/>
          </ac:grpSpMkLst>
        </pc:grpChg>
        <pc:grpChg chg="mod topLvl">
          <ac:chgData name="Sam Min" userId="2c486e0831a7b967" providerId="LiveId" clId="{12598801-6509-4E3E-8501-C5BE07F012F9}" dt="2021-07-29T14:18:47.031" v="212" actId="164"/>
          <ac:grpSpMkLst>
            <pc:docMk/>
            <pc:sldMk cId="1220929282" sldId="267"/>
            <ac:grpSpMk id="12" creationId="{9BD30D75-E70C-491E-843A-F6CA3F67F2D1}"/>
          </ac:grpSpMkLst>
        </pc:grpChg>
        <pc:grpChg chg="del mod topLvl">
          <ac:chgData name="Sam Min" userId="2c486e0831a7b967" providerId="LiveId" clId="{12598801-6509-4E3E-8501-C5BE07F012F9}" dt="2021-07-29T14:18:10.350" v="197" actId="165"/>
          <ac:grpSpMkLst>
            <pc:docMk/>
            <pc:sldMk cId="1220929282" sldId="267"/>
            <ac:grpSpMk id="15" creationId="{968BABDC-8398-47B8-8FBD-69627D3263EB}"/>
          </ac:grpSpMkLst>
        </pc:grpChg>
        <pc:grpChg chg="add del mod">
          <ac:chgData name="Sam Min" userId="2c486e0831a7b967" providerId="LiveId" clId="{12598801-6509-4E3E-8501-C5BE07F012F9}" dt="2021-07-29T14:18:07.936" v="195"/>
          <ac:grpSpMkLst>
            <pc:docMk/>
            <pc:sldMk cId="1220929282" sldId="267"/>
            <ac:grpSpMk id="18" creationId="{596A30D9-9CAF-4EF7-8E5D-530609D9162D}"/>
          </ac:grpSpMkLst>
        </pc:grpChg>
        <pc:picChg chg="mod">
          <ac:chgData name="Sam Min" userId="2c486e0831a7b967" providerId="LiveId" clId="{12598801-6509-4E3E-8501-C5BE07F012F9}" dt="2021-07-29T14:18:10.350" v="197" actId="165"/>
          <ac:picMkLst>
            <pc:docMk/>
            <pc:sldMk cId="1220929282" sldId="267"/>
            <ac:picMk id="9" creationId="{F2336A40-AFC9-4DAC-B506-E72EAE2549B0}"/>
          </ac:picMkLst>
        </pc:picChg>
        <pc:picChg chg="mod">
          <ac:chgData name="Sam Min" userId="2c486e0831a7b967" providerId="LiveId" clId="{12598801-6509-4E3E-8501-C5BE07F012F9}" dt="2021-07-29T14:18:10.350" v="197" actId="165"/>
          <ac:picMkLst>
            <pc:docMk/>
            <pc:sldMk cId="1220929282" sldId="267"/>
            <ac:picMk id="11" creationId="{FDE515AB-6EE0-46C0-ACA2-5FB250C8283D}"/>
          </ac:picMkLst>
        </pc:picChg>
        <pc:picChg chg="del mod topLvl">
          <ac:chgData name="Sam Min" userId="2c486e0831a7b967" providerId="LiveId" clId="{12598801-6509-4E3E-8501-C5BE07F012F9}" dt="2021-07-29T14:18:30.549" v="201" actId="21"/>
          <ac:picMkLst>
            <pc:docMk/>
            <pc:sldMk cId="1220929282" sldId="267"/>
            <ac:picMk id="14" creationId="{5511843B-C33B-479B-A954-86839056ABB0}"/>
          </ac:picMkLst>
        </pc:picChg>
        <pc:picChg chg="del mod topLvl">
          <ac:chgData name="Sam Min" userId="2c486e0831a7b967" providerId="LiveId" clId="{12598801-6509-4E3E-8501-C5BE07F012F9}" dt="2021-07-29T14:18:30.549" v="201" actId="21"/>
          <ac:picMkLst>
            <pc:docMk/>
            <pc:sldMk cId="1220929282" sldId="267"/>
            <ac:picMk id="16" creationId="{9C5DC7A6-65B6-474F-BA98-490A1409520F}"/>
          </ac:picMkLst>
        </pc:picChg>
        <pc:picChg chg="mod">
          <ac:chgData name="Sam Min" userId="2c486e0831a7b967" providerId="LiveId" clId="{12598801-6509-4E3E-8501-C5BE07F012F9}" dt="2021-07-29T14:18:07.261" v="194"/>
          <ac:picMkLst>
            <pc:docMk/>
            <pc:sldMk cId="1220929282" sldId="267"/>
            <ac:picMk id="19" creationId="{EFC92B5F-4A3E-492F-BACE-3D47A735B8D4}"/>
          </ac:picMkLst>
        </pc:picChg>
        <pc:picChg chg="mod">
          <ac:chgData name="Sam Min" userId="2c486e0831a7b967" providerId="LiveId" clId="{12598801-6509-4E3E-8501-C5BE07F012F9}" dt="2021-07-29T14:18:07.261" v="194"/>
          <ac:picMkLst>
            <pc:docMk/>
            <pc:sldMk cId="1220929282" sldId="267"/>
            <ac:picMk id="20" creationId="{FEADA821-58D3-4129-9DE4-768B0053A7E0}"/>
          </ac:picMkLst>
        </pc:picChg>
      </pc:sldChg>
      <pc:sldChg chg="addSp delSp modSp new mod">
        <pc:chgData name="Sam Min" userId="2c486e0831a7b967" providerId="LiveId" clId="{12598801-6509-4E3E-8501-C5BE07F012F9}" dt="2021-07-29T14:34:13.414" v="281" actId="1035"/>
        <pc:sldMkLst>
          <pc:docMk/>
          <pc:sldMk cId="937439966" sldId="268"/>
        </pc:sldMkLst>
        <pc:spChg chg="del">
          <ac:chgData name="Sam Min" userId="2c486e0831a7b967" providerId="LiveId" clId="{12598801-6509-4E3E-8501-C5BE07F012F9}" dt="2021-07-29T14:18:37.379" v="206" actId="478"/>
          <ac:spMkLst>
            <pc:docMk/>
            <pc:sldMk cId="937439966" sldId="268"/>
            <ac:spMk id="2" creationId="{5FC62BB8-2BD4-4824-996F-FA51ADBA99B1}"/>
          </ac:spMkLst>
        </pc:spChg>
        <pc:spChg chg="del">
          <ac:chgData name="Sam Min" userId="2c486e0831a7b967" providerId="LiveId" clId="{12598801-6509-4E3E-8501-C5BE07F012F9}" dt="2021-07-29T14:18:37.379" v="206" actId="478"/>
          <ac:spMkLst>
            <pc:docMk/>
            <pc:sldMk cId="937439966" sldId="268"/>
            <ac:spMk id="3" creationId="{2EA812BE-D35C-4F44-8966-E913A3D47796}"/>
          </ac:spMkLst>
        </pc:spChg>
        <pc:spChg chg="add del mod">
          <ac:chgData name="Sam Min" userId="2c486e0831a7b967" providerId="LiveId" clId="{12598801-6509-4E3E-8501-C5BE07F012F9}" dt="2021-07-29T14:18:35.271" v="205"/>
          <ac:spMkLst>
            <pc:docMk/>
            <pc:sldMk cId="937439966" sldId="268"/>
            <ac:spMk id="4" creationId="{7B2491A3-65CF-4522-B0C5-3B4FBA5DABB6}"/>
          </ac:spMkLst>
        </pc:spChg>
        <pc:spChg chg="add del mod">
          <ac:chgData name="Sam Min" userId="2c486e0831a7b967" providerId="LiveId" clId="{12598801-6509-4E3E-8501-C5BE07F012F9}" dt="2021-07-29T14:18:35.271" v="205"/>
          <ac:spMkLst>
            <pc:docMk/>
            <pc:sldMk cId="937439966" sldId="268"/>
            <ac:spMk id="7" creationId="{89BDB815-02CB-473B-85DC-0F9CB8E0F30B}"/>
          </ac:spMkLst>
        </pc:spChg>
        <pc:spChg chg="add mod">
          <ac:chgData name="Sam Min" userId="2c486e0831a7b967" providerId="LiveId" clId="{12598801-6509-4E3E-8501-C5BE07F012F9}" dt="2021-07-29T14:18:44.040" v="211" actId="164"/>
          <ac:spMkLst>
            <pc:docMk/>
            <pc:sldMk cId="937439966" sldId="268"/>
            <ac:spMk id="8" creationId="{79D212B2-E808-4D4D-9730-3D8D20265CBC}"/>
          </ac:spMkLst>
        </pc:spChg>
        <pc:spChg chg="add mod">
          <ac:chgData name="Sam Min" userId="2c486e0831a7b967" providerId="LiveId" clId="{12598801-6509-4E3E-8501-C5BE07F012F9}" dt="2021-07-29T14:34:13.414" v="281" actId="1035"/>
          <ac:spMkLst>
            <pc:docMk/>
            <pc:sldMk cId="937439966" sldId="268"/>
            <ac:spMk id="11" creationId="{CD24BC10-1E37-4575-9F97-366A45A1EBCB}"/>
          </ac:spMkLst>
        </pc:spChg>
        <pc:grpChg chg="add mod">
          <ac:chgData name="Sam Min" userId="2c486e0831a7b967" providerId="LiveId" clId="{12598801-6509-4E3E-8501-C5BE07F012F9}" dt="2021-07-29T14:18:44.040" v="211" actId="164"/>
          <ac:grpSpMkLst>
            <pc:docMk/>
            <pc:sldMk cId="937439966" sldId="268"/>
            <ac:grpSpMk id="12" creationId="{42DC3C13-C3C9-4256-A03E-7386943EC148}"/>
          </ac:grpSpMkLst>
        </pc:grpChg>
        <pc:picChg chg="add del mod">
          <ac:chgData name="Sam Min" userId="2c486e0831a7b967" providerId="LiveId" clId="{12598801-6509-4E3E-8501-C5BE07F012F9}" dt="2021-07-29T14:18:35.271" v="205"/>
          <ac:picMkLst>
            <pc:docMk/>
            <pc:sldMk cId="937439966" sldId="268"/>
            <ac:picMk id="5" creationId="{EC076790-2561-4FB1-81B9-3D1CBC17452B}"/>
          </ac:picMkLst>
        </pc:picChg>
        <pc:picChg chg="add del mod">
          <ac:chgData name="Sam Min" userId="2c486e0831a7b967" providerId="LiveId" clId="{12598801-6509-4E3E-8501-C5BE07F012F9}" dt="2021-07-29T14:18:35.271" v="205"/>
          <ac:picMkLst>
            <pc:docMk/>
            <pc:sldMk cId="937439966" sldId="268"/>
            <ac:picMk id="6" creationId="{80A7CDDF-A008-4EB5-9B89-557DFA497F7A}"/>
          </ac:picMkLst>
        </pc:picChg>
        <pc:picChg chg="add mod">
          <ac:chgData name="Sam Min" userId="2c486e0831a7b967" providerId="LiveId" clId="{12598801-6509-4E3E-8501-C5BE07F012F9}" dt="2021-07-29T14:18:44.040" v="211" actId="164"/>
          <ac:picMkLst>
            <pc:docMk/>
            <pc:sldMk cId="937439966" sldId="268"/>
            <ac:picMk id="9" creationId="{2CB0EFD2-7FD8-40B1-99F9-5B0A00EE2B91}"/>
          </ac:picMkLst>
        </pc:picChg>
        <pc:picChg chg="add mod">
          <ac:chgData name="Sam Min" userId="2c486e0831a7b967" providerId="LiveId" clId="{12598801-6509-4E3E-8501-C5BE07F012F9}" dt="2021-07-29T14:18:44.040" v="211" actId="164"/>
          <ac:picMkLst>
            <pc:docMk/>
            <pc:sldMk cId="937439966" sldId="268"/>
            <ac:picMk id="10" creationId="{678FBC28-15B4-4971-91A8-5F9C373376C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3FB19-67D9-4FF2-9EF6-5765EE96B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5BA65D-BF8F-45A5-BC82-890216A9B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33D29-5ABB-4546-84A6-06DD07D9D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8564D-6B1C-4FF5-8414-68C14482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15118-633B-4575-AC68-EC2606E8A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678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E73E2-3C95-4DB1-8062-0E261A2CB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B6180-979A-4A83-9BE9-97B0A2D7D7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DA9DB-D14E-44BC-BAF0-F9E86CCEE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B642A-9B68-438B-87F9-01FAA5F04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C54FF-F094-40BA-B8F4-A1C88C38F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21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604EE5-8407-4759-81CD-9D2D0926C3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152392-8F53-46DE-AF98-A07F07FC42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B5D51-57C0-41F4-82AD-D214C62D7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BFE42-2ABD-4913-8264-529091B55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529A8-94BA-4160-B995-61B356D1E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41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EF170-7708-4675-844C-E2F710C46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D1CA2-7B72-4E01-A066-190D07D29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91426-9BA7-4C50-A21D-A5BA9C98C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C2135-EF2E-4ED2-9B8C-F6637443A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6705F-1DC1-42E8-BD09-B7BB45AD6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28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01B89-5B37-44E4-97E5-CC1121FB1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C4C63-B917-485F-90DB-A8F18DA78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B8F85-2628-4CB2-A6E0-37627FFE0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95F5D-46E6-498B-A4DE-9D95A9694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DE93B-C4F8-42F2-8D10-F34B4184F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37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9B390-CE1E-4B61-9FD7-7D10FC3AE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E564C-6C12-47DF-999D-AC6E8EA17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771036-7761-4399-8FC0-22E961C7F3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FB87C1-FF74-4F3D-838E-9E5732ED7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395DFC-0458-4E4A-8BC1-7ECB15701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47A3B-6B9A-4B95-869D-B8344E2C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3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2AA82-A020-48F3-982A-B3F6784D4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6264E-3372-43FF-92D6-291A38187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CA2E1-63D6-4D77-B694-A97E60BE12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36C105-5840-4BFA-8FC1-61F191B116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BAB528-8FEE-4AF5-BFA7-88C32F9D7E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B54DC2-BA37-4077-94D6-9CFEB4A54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6E6725-9989-4E52-9100-69819FAC5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3299CF-5F6B-4EC7-A6B4-7F16B9FCF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980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B0C38-AD62-468A-8724-68D8E1C3D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5FA5B3-52AF-422A-9D8C-E4D6108E7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F770A4-B7AB-41E4-8B98-28EC66F38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3CB91-12E4-4EC3-8EA2-A5A322ED7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210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DADB1A-2AC9-402E-BEAB-8A4FAA829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95A4D2-8F9C-434F-815D-3D74CF919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03D23-76DE-45B0-8204-FA4D354EF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25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440E2-6EFE-43AB-9E8A-35C362257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E3C6F-B98D-4D6C-B4A5-8A3113556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0EC9E6-C68E-4F4D-906D-36157A495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827B85-91FE-4768-BE9F-FB501D83B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95CAB7-D1C7-4049-AB1B-B76EA1972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7D658-27F2-498E-9D68-C40252522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56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ED004-F59F-4DAD-ABC3-29EA38F59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16CFC3-0E39-4967-A88B-B3F2E537A8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49388-1F32-4F49-851F-919E6D553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BE785B-55CB-4DF2-A43A-F801FE5EF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F76487-73E9-4F98-89EA-012DEA002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1C8A0-BA75-4BB0-AD00-2DF489E79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594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0AF055-5518-4DFF-8362-6B44D7CA5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BFC50-505D-43DF-BDA5-4AB94A820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2A958-69D5-401F-914D-29F36DF34D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F1BFA-410B-4F1C-8D3B-4B10E758E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AC35D-45AB-42DA-AE86-8860F34E05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055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E653A94-60DD-4969-8856-8E682E5B93EA}"/>
              </a:ext>
            </a:extLst>
          </p:cNvPr>
          <p:cNvGrpSpPr/>
          <p:nvPr/>
        </p:nvGrpSpPr>
        <p:grpSpPr>
          <a:xfrm>
            <a:off x="7789333" y="0"/>
            <a:ext cx="2548467" cy="901700"/>
            <a:chOff x="7789333" y="0"/>
            <a:chExt cx="2548467" cy="901700"/>
          </a:xfrm>
        </p:grpSpPr>
        <p:pic>
          <p:nvPicPr>
            <p:cNvPr id="5" name="Picture 4" descr="A picture containing black, indoor&#10;&#10;Description automatically generated">
              <a:extLst>
                <a:ext uri="{FF2B5EF4-FFF2-40B4-BE49-F238E27FC236}">
                  <a16:creationId xmlns:a16="http://schemas.microsoft.com/office/drawing/2014/main" id="{B983241F-0642-4EF4-AE09-D76B2086FD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64" b="86853"/>
            <a:stretch/>
          </p:blipFill>
          <p:spPr>
            <a:xfrm>
              <a:off x="7789333" y="0"/>
              <a:ext cx="1718609" cy="9017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1B345FB-5C78-48F6-8604-0ED7BB914B89}"/>
                </a:ext>
              </a:extLst>
            </p:cNvPr>
            <p:cNvSpPr/>
            <p:nvPr/>
          </p:nvSpPr>
          <p:spPr>
            <a:xfrm>
              <a:off x="9507950" y="0"/>
              <a:ext cx="829850" cy="901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6416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A1E17D2-DFD5-4553-9940-78FC1DB63A05}"/>
              </a:ext>
            </a:extLst>
          </p:cNvPr>
          <p:cNvGrpSpPr/>
          <p:nvPr/>
        </p:nvGrpSpPr>
        <p:grpSpPr>
          <a:xfrm>
            <a:off x="159798" y="550416"/>
            <a:ext cx="11203619" cy="7403976"/>
            <a:chOff x="159798" y="550416"/>
            <a:chExt cx="11203619" cy="740397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1DD851-E899-4018-B802-EBFDDE8FA045}"/>
                </a:ext>
              </a:extLst>
            </p:cNvPr>
            <p:cNvGrpSpPr/>
            <p:nvPr/>
          </p:nvGrpSpPr>
          <p:grpSpPr>
            <a:xfrm>
              <a:off x="927100" y="1308100"/>
              <a:ext cx="9626600" cy="5918200"/>
              <a:chOff x="927100" y="1308100"/>
              <a:chExt cx="9626600" cy="5918200"/>
            </a:xfrm>
          </p:grpSpPr>
          <p:pic>
            <p:nvPicPr>
              <p:cNvPr id="5" name="Picture 4" descr="A picture containing person, indoor&#10;&#10;Description automatically generated">
                <a:extLst>
                  <a:ext uri="{FF2B5EF4-FFF2-40B4-BE49-F238E27FC236}">
                    <a16:creationId xmlns:a16="http://schemas.microsoft.com/office/drawing/2014/main" id="{EB9CE507-492F-4101-A220-EC651E84C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100" y="1308100"/>
                <a:ext cx="9626600" cy="5918200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E17A6B0-D7C3-4D28-A253-E83AA5AE682D}"/>
                  </a:ext>
                </a:extLst>
              </p:cNvPr>
              <p:cNvSpPr/>
              <p:nvPr/>
            </p:nvSpPr>
            <p:spPr>
              <a:xfrm>
                <a:off x="5444067" y="4580467"/>
                <a:ext cx="3445933" cy="16933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400" b="1" dirty="0"/>
                  <a:t>STORE</a:t>
                </a: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218CA3-D2D8-4340-991B-10F98AC4FA93}"/>
                </a:ext>
              </a:extLst>
            </p:cNvPr>
            <p:cNvSpPr/>
            <p:nvPr/>
          </p:nvSpPr>
          <p:spPr>
            <a:xfrm>
              <a:off x="159798" y="550416"/>
              <a:ext cx="11203619" cy="74039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5908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58364A8-8370-4CF3-B04B-DF7922FB49CE}"/>
              </a:ext>
            </a:extLst>
          </p:cNvPr>
          <p:cNvGrpSpPr/>
          <p:nvPr/>
        </p:nvGrpSpPr>
        <p:grpSpPr>
          <a:xfrm>
            <a:off x="2267780" y="153002"/>
            <a:ext cx="8161867" cy="7223070"/>
            <a:chOff x="-2067154" y="339268"/>
            <a:chExt cx="8161867" cy="722307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BD30D75-E70C-491E-843A-F6CA3F67F2D1}"/>
                </a:ext>
              </a:extLst>
            </p:cNvPr>
            <p:cNvGrpSpPr/>
            <p:nvPr/>
          </p:nvGrpSpPr>
          <p:grpSpPr>
            <a:xfrm>
              <a:off x="-1334788" y="980018"/>
              <a:ext cx="6421968" cy="5767403"/>
              <a:chOff x="3492499" y="-88387"/>
              <a:chExt cx="6421968" cy="5767403"/>
            </a:xfrm>
          </p:grpSpPr>
          <p:pic>
            <p:nvPicPr>
              <p:cNvPr id="11" name="Picture 10" descr="A person working on a car engine&#10;&#10;Description automatically generated with low confidence">
                <a:extLst>
                  <a:ext uri="{FF2B5EF4-FFF2-40B4-BE49-F238E27FC236}">
                    <a16:creationId xmlns:a16="http://schemas.microsoft.com/office/drawing/2014/main" id="{FDE515AB-6EE0-46C0-ACA2-5FB250C828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462" r="33290"/>
              <a:stretch/>
            </p:blipFill>
            <p:spPr>
              <a:xfrm>
                <a:off x="3492500" y="-1"/>
                <a:ext cx="6421967" cy="5679017"/>
              </a:xfrm>
              <a:prstGeom prst="rect">
                <a:avLst/>
              </a:prstGeom>
            </p:spPr>
          </p:pic>
          <p:pic>
            <p:nvPicPr>
              <p:cNvPr id="9" name="Picture 8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F2336A40-AFC9-4DAC-B506-E72EAE2549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2469"/>
              <a:stretch/>
            </p:blipFill>
            <p:spPr>
              <a:xfrm>
                <a:off x="3492499" y="-88387"/>
                <a:ext cx="6421967" cy="3517387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AB132B1-F3D6-4FF5-B83A-BB65D174C05B}"/>
                </a:ext>
              </a:extLst>
            </p:cNvPr>
            <p:cNvSpPr txBox="1"/>
            <p:nvPr/>
          </p:nvSpPr>
          <p:spPr>
            <a:xfrm>
              <a:off x="541274" y="339268"/>
              <a:ext cx="24856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/>
                <a:t>MK900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EBC20E4-DF18-48D8-AD16-6389B1119462}"/>
                </a:ext>
              </a:extLst>
            </p:cNvPr>
            <p:cNvSpPr/>
            <p:nvPr/>
          </p:nvSpPr>
          <p:spPr>
            <a:xfrm>
              <a:off x="-2067154" y="374138"/>
              <a:ext cx="8161867" cy="718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20929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2DC3C13-C3C9-4256-A03E-7386943EC148}"/>
              </a:ext>
            </a:extLst>
          </p:cNvPr>
          <p:cNvGrpSpPr/>
          <p:nvPr/>
        </p:nvGrpSpPr>
        <p:grpSpPr>
          <a:xfrm>
            <a:off x="1721679" y="-88900"/>
            <a:ext cx="8161867" cy="7188200"/>
            <a:chOff x="1721679" y="-88900"/>
            <a:chExt cx="8161867" cy="71882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9D212B2-E808-4D4D-9730-3D8D20265CBC}"/>
                </a:ext>
              </a:extLst>
            </p:cNvPr>
            <p:cNvSpPr/>
            <p:nvPr/>
          </p:nvSpPr>
          <p:spPr>
            <a:xfrm>
              <a:off x="1721679" y="-88900"/>
              <a:ext cx="8161867" cy="718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Graphical user interface, application, Teams&#10;&#10;Description automatically generated">
              <a:extLst>
                <a:ext uri="{FF2B5EF4-FFF2-40B4-BE49-F238E27FC236}">
                  <a16:creationId xmlns:a16="http://schemas.microsoft.com/office/drawing/2014/main" id="{2CB0EFD2-7FD8-40B1-99F9-5B0A00EE2B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482"/>
            <a:stretch/>
          </p:blipFill>
          <p:spPr>
            <a:xfrm>
              <a:off x="3204709" y="1029668"/>
              <a:ext cx="5233256" cy="3911600"/>
            </a:xfrm>
            <a:prstGeom prst="rect">
              <a:avLst/>
            </a:prstGeom>
          </p:spPr>
        </p:pic>
        <p:pic>
          <p:nvPicPr>
            <p:cNvPr id="10" name="Picture 9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678FBC28-15B4-4971-91A8-5F9C373376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926" b="48889"/>
            <a:stretch/>
          </p:blipFill>
          <p:spPr>
            <a:xfrm>
              <a:off x="3288392" y="4880943"/>
              <a:ext cx="5067865" cy="173957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24BC10-1E37-4575-9F97-366A45A1EBCB}"/>
                </a:ext>
              </a:extLst>
            </p:cNvPr>
            <p:cNvSpPr txBox="1"/>
            <p:nvPr/>
          </p:nvSpPr>
          <p:spPr>
            <a:xfrm>
              <a:off x="4544499" y="-75625"/>
              <a:ext cx="255367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/>
                <a:t>MK950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7439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DCF604D-38E0-4E19-BED1-F991FE7C702C}"/>
              </a:ext>
            </a:extLst>
          </p:cNvPr>
          <p:cNvGrpSpPr/>
          <p:nvPr/>
        </p:nvGrpSpPr>
        <p:grpSpPr>
          <a:xfrm>
            <a:off x="1371600" y="2436330"/>
            <a:ext cx="8741834" cy="1330152"/>
            <a:chOff x="-338667" y="2247900"/>
            <a:chExt cx="12644966" cy="1924050"/>
          </a:xfrm>
        </p:grpSpPr>
        <p:pic>
          <p:nvPicPr>
            <p:cNvPr id="5" name="Picture 4" descr="Website&#10;&#10;Description automatically generated with medium confidence">
              <a:extLst>
                <a:ext uri="{FF2B5EF4-FFF2-40B4-BE49-F238E27FC236}">
                  <a16:creationId xmlns:a16="http://schemas.microsoft.com/office/drawing/2014/main" id="{A3A33E4F-A6FC-4AA4-9441-F0616BC50E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795" b="71019"/>
            <a:stretch/>
          </p:blipFill>
          <p:spPr>
            <a:xfrm>
              <a:off x="3072709" y="2247900"/>
              <a:ext cx="6046582" cy="192405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50CDF60-E1DB-4665-857D-CACBB9919261}"/>
                </a:ext>
              </a:extLst>
            </p:cNvPr>
            <p:cNvSpPr/>
            <p:nvPr/>
          </p:nvSpPr>
          <p:spPr>
            <a:xfrm>
              <a:off x="-338667" y="2279650"/>
              <a:ext cx="3412067" cy="186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5FA687-FB3B-42EA-A60F-42BC41BFDFDB}"/>
                </a:ext>
              </a:extLst>
            </p:cNvPr>
            <p:cNvSpPr/>
            <p:nvPr/>
          </p:nvSpPr>
          <p:spPr>
            <a:xfrm>
              <a:off x="9118600" y="2247900"/>
              <a:ext cx="3187699" cy="186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65727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ebsite&#10;&#10;Description automatically generated with medium confidence">
            <a:extLst>
              <a:ext uri="{FF2B5EF4-FFF2-40B4-BE49-F238E27FC236}">
                <a16:creationId xmlns:a16="http://schemas.microsoft.com/office/drawing/2014/main" id="{764297E4-C725-4E34-857D-0DAC79DF07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82"/>
          <a:stretch/>
        </p:blipFill>
        <p:spPr>
          <a:xfrm>
            <a:off x="2266951" y="1007153"/>
            <a:ext cx="8127998" cy="519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87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ebsite&#10;&#10;Description automatically generated with medium confidence">
            <a:extLst>
              <a:ext uri="{FF2B5EF4-FFF2-40B4-BE49-F238E27FC236}">
                <a16:creationId xmlns:a16="http://schemas.microsoft.com/office/drawing/2014/main" id="{AA4C285C-9653-45B6-83DF-CCC7E387F1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" t="28746" r="208" b="42736"/>
          <a:stretch/>
        </p:blipFill>
        <p:spPr>
          <a:xfrm>
            <a:off x="2266951" y="1007153"/>
            <a:ext cx="8127998" cy="519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88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8FA5E48-0B2F-4FB3-AC35-7D70157FFEE5}"/>
              </a:ext>
            </a:extLst>
          </p:cNvPr>
          <p:cNvGrpSpPr/>
          <p:nvPr/>
        </p:nvGrpSpPr>
        <p:grpSpPr>
          <a:xfrm>
            <a:off x="2250018" y="0"/>
            <a:ext cx="8127998" cy="7357914"/>
            <a:chOff x="2250018" y="0"/>
            <a:chExt cx="8127998" cy="7357914"/>
          </a:xfrm>
        </p:grpSpPr>
        <p:pic>
          <p:nvPicPr>
            <p:cNvPr id="4" name="Picture 3" descr="Website&#10;&#10;Description automatically generated with medium confidence">
              <a:extLst>
                <a:ext uri="{FF2B5EF4-FFF2-40B4-BE49-F238E27FC236}">
                  <a16:creationId xmlns:a16="http://schemas.microsoft.com/office/drawing/2014/main" id="{F1DA73E1-3943-4FEB-9157-02E2CEB6F7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17" t="58654" r="417" b="988"/>
            <a:stretch/>
          </p:blipFill>
          <p:spPr>
            <a:xfrm>
              <a:off x="2250018" y="0"/>
              <a:ext cx="8127998" cy="735791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E98AD8-63F8-41D7-B00B-CB6097E1128E}"/>
                </a:ext>
              </a:extLst>
            </p:cNvPr>
            <p:cNvSpPr/>
            <p:nvPr/>
          </p:nvSpPr>
          <p:spPr>
            <a:xfrm>
              <a:off x="2453216" y="63500"/>
              <a:ext cx="7751234" cy="7239000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2546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9E5B8E5-AEC8-4CAF-8DD1-E06A8818F4C9}"/>
              </a:ext>
            </a:extLst>
          </p:cNvPr>
          <p:cNvGrpSpPr/>
          <p:nvPr/>
        </p:nvGrpSpPr>
        <p:grpSpPr>
          <a:xfrm>
            <a:off x="3361267" y="1028013"/>
            <a:ext cx="5706534" cy="4678520"/>
            <a:chOff x="3361267" y="1028013"/>
            <a:chExt cx="5706534" cy="4678520"/>
          </a:xfrm>
        </p:grpSpPr>
        <p:pic>
          <p:nvPicPr>
            <p:cNvPr id="5" name="Picture 4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69B38453-45F6-46C8-86A0-0BB1F2065D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691"/>
            <a:stretch/>
          </p:blipFill>
          <p:spPr>
            <a:xfrm>
              <a:off x="3361267" y="1028013"/>
              <a:ext cx="5706534" cy="458184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A3B21B-D5E6-4A2E-A983-38272604C4DE}"/>
                </a:ext>
              </a:extLst>
            </p:cNvPr>
            <p:cNvSpPr/>
            <p:nvPr/>
          </p:nvSpPr>
          <p:spPr>
            <a:xfrm>
              <a:off x="3361267" y="1028013"/>
              <a:ext cx="5706534" cy="467852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591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91322CC-9CE3-4680-B09B-B869A6A46A51}"/>
              </a:ext>
            </a:extLst>
          </p:cNvPr>
          <p:cNvGrpSpPr/>
          <p:nvPr/>
        </p:nvGrpSpPr>
        <p:grpSpPr>
          <a:xfrm>
            <a:off x="958850" y="0"/>
            <a:ext cx="10293350" cy="6858000"/>
            <a:chOff x="958850" y="0"/>
            <a:chExt cx="10293350" cy="68580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7E00BAF-A70B-4918-BDC0-CBBBC9596E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850" y="0"/>
              <a:ext cx="102743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07618B0-6A38-4953-8D1D-A29E86154157}"/>
                </a:ext>
              </a:extLst>
            </p:cNvPr>
            <p:cNvSpPr/>
            <p:nvPr/>
          </p:nvSpPr>
          <p:spPr>
            <a:xfrm>
              <a:off x="965200" y="0"/>
              <a:ext cx="10287000" cy="6858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89311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BB2EFDB-6F3E-44C9-8670-BE9A696724FA}"/>
              </a:ext>
            </a:extLst>
          </p:cNvPr>
          <p:cNvGrpSpPr/>
          <p:nvPr/>
        </p:nvGrpSpPr>
        <p:grpSpPr>
          <a:xfrm>
            <a:off x="3044056" y="650809"/>
            <a:ext cx="5877560" cy="5402378"/>
            <a:chOff x="4001807" y="562711"/>
            <a:chExt cx="5877560" cy="540237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172F6F5-6AD1-4870-98E4-60AB8602CA8C}"/>
                </a:ext>
              </a:extLst>
            </p:cNvPr>
            <p:cNvGrpSpPr/>
            <p:nvPr/>
          </p:nvGrpSpPr>
          <p:grpSpPr>
            <a:xfrm>
              <a:off x="4001807" y="562711"/>
              <a:ext cx="5877560" cy="5402378"/>
              <a:chOff x="4001807" y="562711"/>
              <a:chExt cx="5877560" cy="5402378"/>
            </a:xfrm>
          </p:grpSpPr>
          <p:pic>
            <p:nvPicPr>
              <p:cNvPr id="5" name="Picture 4" descr="Graphical user interface&#10;&#10;Description automatically generated with medium confidence">
                <a:extLst>
                  <a:ext uri="{FF2B5EF4-FFF2-40B4-BE49-F238E27FC236}">
                    <a16:creationId xmlns:a16="http://schemas.microsoft.com/office/drawing/2014/main" id="{0B143F19-56D9-4E18-A25C-B962DA64C9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852" b="53426"/>
              <a:stretch/>
            </p:blipFill>
            <p:spPr>
              <a:xfrm>
                <a:off x="4711022" y="1231900"/>
                <a:ext cx="4443890" cy="4133850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98C63CB-0304-45F5-B01F-EB17C75AF980}"/>
                  </a:ext>
                </a:extLst>
              </p:cNvPr>
              <p:cNvSpPr/>
              <p:nvPr/>
            </p:nvSpPr>
            <p:spPr>
              <a:xfrm>
                <a:off x="4001807" y="562711"/>
                <a:ext cx="5877560" cy="54023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8A8D470-A545-4012-9AB1-81CA6EF11562}"/>
                </a:ext>
              </a:extLst>
            </p:cNvPr>
            <p:cNvSpPr txBox="1"/>
            <p:nvPr/>
          </p:nvSpPr>
          <p:spPr>
            <a:xfrm>
              <a:off x="6272949" y="602148"/>
              <a:ext cx="13200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MX700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0511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7070F7F-983B-42EA-81CF-587970EFD6A5}"/>
              </a:ext>
            </a:extLst>
          </p:cNvPr>
          <p:cNvGrpSpPr/>
          <p:nvPr/>
        </p:nvGrpSpPr>
        <p:grpSpPr>
          <a:xfrm>
            <a:off x="3183212" y="650809"/>
            <a:ext cx="5043826" cy="5653738"/>
            <a:chOff x="3183212" y="650809"/>
            <a:chExt cx="5043826" cy="565373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5D2D704-2DD7-435E-9275-7E56D3A2BF8C}"/>
                </a:ext>
              </a:extLst>
            </p:cNvPr>
            <p:cNvSpPr/>
            <p:nvPr/>
          </p:nvSpPr>
          <p:spPr>
            <a:xfrm>
              <a:off x="3183212" y="650809"/>
              <a:ext cx="5043826" cy="56537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7" descr="A picture containing black, indoor, keyboard, computer&#10;&#10;Description automatically generated">
              <a:extLst>
                <a:ext uri="{FF2B5EF4-FFF2-40B4-BE49-F238E27FC236}">
                  <a16:creationId xmlns:a16="http://schemas.microsoft.com/office/drawing/2014/main" id="{31F34503-7E3C-4537-A3B0-F8E1B990E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9225" y="1381836"/>
              <a:ext cx="4435822" cy="443582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F87575-16D4-43D8-AA05-433E9938AF9E}"/>
                </a:ext>
              </a:extLst>
            </p:cNvPr>
            <p:cNvSpPr txBox="1"/>
            <p:nvPr/>
          </p:nvSpPr>
          <p:spPr>
            <a:xfrm>
              <a:off x="4255629" y="735505"/>
              <a:ext cx="28989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/>
                <a:t>MX730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5393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5</Words>
  <Application>Microsoft Office PowerPoint</Application>
  <PresentationFormat>Widescreen</PresentationFormat>
  <Paragraphs>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 Min</dc:creator>
  <cp:lastModifiedBy>Sam Min</cp:lastModifiedBy>
  <cp:revision>15</cp:revision>
  <dcterms:created xsi:type="dcterms:W3CDTF">2021-07-10T13:34:49Z</dcterms:created>
  <dcterms:modified xsi:type="dcterms:W3CDTF">2021-07-29T14:34:39Z</dcterms:modified>
</cp:coreProperties>
</file>